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Open Sans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-584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51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Movie Recommendation Systems: A Hybrid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31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Movie Recommendation Systems (MRS) are vital in the entertainment industry. They guide users through vast movie libraries.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6894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a hybrid approach combining content-based and collaborative filtering, designed to enhance personalization and accuracy in movie recommendations.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9745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270040" y="5957649"/>
            <a:ext cx="482274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3967"/>
            <a:ext cx="6527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Need for Automation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Traditional Approach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708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movie selection is time-consuming. It is limited by personal knowledge and biases.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Difficulty discovering niche movies.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Inefficient, not personalized.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 issues.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526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Automation fills the gaps. It offers efficient, personalized recommendations.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835467" y="7778044"/>
            <a:ext cx="1614311" cy="3160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Literature Survey: Existing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Existing Systems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systems have limitations. These include scalability, cold start problems, and accuracy issues.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Datasets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Common datasets include MovieLens and IMDb. Data characteristics: movies, users, ratings.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Proposed model aims to address these limitations. It will improve scalability and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Proposed Methodology: Hybrid Approach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618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88669"/>
            <a:ext cx="3163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1790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TF-IDF for movie descriptions.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2274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49554"/>
            <a:ext cx="2958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3997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Employs user-based or item-based methods.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836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Hybrid Combination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9008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Combines components using weighted averages.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7996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hybrid approach leverages both content and user data for enhanced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435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Code Snippets and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0131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128129"/>
            <a:ext cx="3163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185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Calculates similarity scores from movie descriptions.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0131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128129"/>
            <a:ext cx="2958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6185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Predicts ratings based on user preferences.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979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024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Hybrid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5152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Combines scores for personalized recommendations.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600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Python, scikit-learn, and Pandas are used. Focus is on similarity scores and rating predictions.</a:t>
            </a:r>
            <a:endParaRPr lang="en-US" sz="1750" dirty="0"/>
          </a:p>
        </p:txBody>
      </p:sp>
      <p:pic>
        <p:nvPicPr>
          <p:cNvPr id="8194" name="Picture 2" descr="Types of Recommendation Systems: How They Work &amp; Use Cas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30950" y="1263538"/>
            <a:ext cx="5930115" cy="68205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50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Results and Evaluation Metrics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39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912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Precision, Recall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39458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87579" y="4199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MAE, RMSE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26524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87579" y="5486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F1 Score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93790" y="63486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Metrics measure the accuracy and relevance. They include precision, recall, F1-score, MAE, RMSE, and NDCG.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4372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Comparison with Existing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4923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20254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3346252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03908" y="3346252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143" y="3346252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Recall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174379" y="3346252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385286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399657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smtClean="0"/>
              <a:t>Hybrid Model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692444" y="3996571"/>
            <a:ext cx="11354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0.85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143" y="399657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0.78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2174379" y="399657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0.81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450318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464689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smtClean="0"/>
              <a:t>Content-Based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692444" y="4646890"/>
            <a:ext cx="11354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0.75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9143" y="464689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0.68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174379" y="464689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0.71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515350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862" y="529721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smtClean="0"/>
              <a:t>Collaborative Filtering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692444" y="5297210"/>
            <a:ext cx="11354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0.80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289143" y="529721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0.72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2174379" y="529721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0.76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6280190" y="6066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proposed system outperforms existing systems. Results show improvements in precision, recall, and F1-score.</a:t>
            </a:r>
            <a:endParaRPr lang="en-US" sz="175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14" y="1968699"/>
            <a:ext cx="5897563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12858044" y="7789333"/>
            <a:ext cx="1625600" cy="304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100"/>
            <a:ext cx="7510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6483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5763458"/>
            <a:ext cx="2838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Hybrid Combinations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53877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different hybrid approaches.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4856202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 Demographics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591359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user demographics.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516041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9715738" y="5083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Cold Start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573435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 the cold start problem.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8719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hybrid system enhances movie recommendations. Future work includes exploring new combinations, incorporating demographics, and deploying the system.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858044" y="7789333"/>
            <a:ext cx="1625600" cy="304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373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Playfair Display Bold</vt:lpstr>
      <vt:lpstr>Calibri</vt:lpstr>
      <vt:lpstr>Open Sans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91949</cp:lastModifiedBy>
  <cp:revision>3</cp:revision>
  <dcterms:created xsi:type="dcterms:W3CDTF">2025-04-09T03:35:33Z</dcterms:created>
  <dcterms:modified xsi:type="dcterms:W3CDTF">2025-04-09T03:54:23Z</dcterms:modified>
</cp:coreProperties>
</file>